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037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62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7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774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24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47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62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904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19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2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994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959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0528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20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9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02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87A8B-9743-4A78-8FBE-4F0824F2FAF3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2CC4805-022A-425B-B257-3E2352547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8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Phonics workshop for Reception Parents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31.01.25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47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What is phonics?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>
                <a:latin typeface="Sassoon Infant Std" panose="020B0503020103030203" pitchFamily="34" charset="0"/>
              </a:rPr>
              <a:t>We teach sounds for each letter of the alphabet</a:t>
            </a:r>
          </a:p>
          <a:p>
            <a:r>
              <a:rPr lang="en-GB" sz="2000" dirty="0" smtClean="0">
                <a:latin typeface="Sassoon Infant Std" panose="020B0503020103030203" pitchFamily="34" charset="0"/>
              </a:rPr>
              <a:t>These sounds are ‘pure sounds’</a:t>
            </a:r>
          </a:p>
          <a:p>
            <a:r>
              <a:rPr lang="en-GB" sz="2000" dirty="0" smtClean="0">
                <a:latin typeface="Sassoon Infant Std" panose="020B0503020103030203" pitchFamily="34" charset="0"/>
              </a:rPr>
              <a:t>Special friends – two letters making one sound (e.g. ‘</a:t>
            </a:r>
            <a:r>
              <a:rPr lang="en-GB" sz="2000" dirty="0" err="1" smtClean="0">
                <a:latin typeface="Sassoon Infant Std" panose="020B0503020103030203" pitchFamily="34" charset="0"/>
              </a:rPr>
              <a:t>sh</a:t>
            </a:r>
            <a:r>
              <a:rPr lang="en-GB" sz="2000" dirty="0" smtClean="0">
                <a:latin typeface="Sassoon Infant Std" panose="020B0503020103030203" pitchFamily="34" charset="0"/>
              </a:rPr>
              <a:t>’ ‘</a:t>
            </a:r>
            <a:r>
              <a:rPr lang="en-GB" sz="2000" dirty="0" err="1" smtClean="0">
                <a:latin typeface="Sassoon Infant Std" panose="020B0503020103030203" pitchFamily="34" charset="0"/>
              </a:rPr>
              <a:t>ch</a:t>
            </a:r>
            <a:r>
              <a:rPr lang="en-GB" sz="2000" dirty="0" smtClean="0">
                <a:latin typeface="Sassoon Infant Std" panose="020B0503020103030203" pitchFamily="34" charset="0"/>
              </a:rPr>
              <a:t>’)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49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Who is Fred?	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Fred talk = sounding out words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Fred in your head = sounding words out silently then saying word</a:t>
            </a:r>
          </a:p>
          <a:p>
            <a:endParaRPr lang="en-GB" dirty="0" smtClean="0">
              <a:latin typeface="Sassoon Infant Std" panose="020B0503020103030203" pitchFamily="34" charset="0"/>
            </a:endParaRPr>
          </a:p>
          <a:p>
            <a:endParaRPr lang="en-GB" dirty="0" smtClean="0">
              <a:latin typeface="Sassoon Infant Std" panose="020B0503020103030203" pitchFamily="34" charset="0"/>
            </a:endParaRPr>
          </a:p>
          <a:p>
            <a:r>
              <a:rPr lang="en-GB" dirty="0" smtClean="0">
                <a:latin typeface="Sassoon Infant Std" panose="020B0503020103030203" pitchFamily="34" charset="0"/>
              </a:rPr>
              <a:t>Decode words – breaking a word into sounds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Blending – taking sounds and turning them into words</a:t>
            </a:r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77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When reading with your child: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Key prompts are: </a:t>
            </a:r>
          </a:p>
          <a:p>
            <a:pPr lvl="1"/>
            <a:r>
              <a:rPr lang="en-GB" dirty="0" err="1" smtClean="0">
                <a:latin typeface="Sassoon Infant Std" panose="020B0503020103030203" pitchFamily="34" charset="0"/>
              </a:rPr>
              <a:t>fred</a:t>
            </a:r>
            <a:r>
              <a:rPr lang="en-GB" dirty="0" smtClean="0">
                <a:latin typeface="Sassoon Infant Std" panose="020B0503020103030203" pitchFamily="34" charset="0"/>
              </a:rPr>
              <a:t> talk that word (if they are stuck and unsure what it says)</a:t>
            </a:r>
          </a:p>
          <a:p>
            <a:pPr lvl="1"/>
            <a:r>
              <a:rPr lang="en-GB" dirty="0" smtClean="0">
                <a:latin typeface="Sassoon Infant Std" panose="020B0503020103030203" pitchFamily="34" charset="0"/>
              </a:rPr>
              <a:t>Fluently now </a:t>
            </a:r>
          </a:p>
          <a:p>
            <a:pPr lvl="1"/>
            <a:r>
              <a:rPr lang="en-GB" dirty="0" smtClean="0">
                <a:latin typeface="Sassoon Infant Std" panose="020B0503020103030203" pitchFamily="34" charset="0"/>
              </a:rPr>
              <a:t>Red word (a non phonetic word e.g. ‘the’)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6681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Ideas to support your child:	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When doing homework, play games around the letter they are writing. E.g. practicing ‘h’ – can we spot all the things in the kitchen that start with the sound ‘h’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When listening to your child read, allow them to try each word using </a:t>
            </a:r>
            <a:r>
              <a:rPr lang="en-GB" dirty="0" err="1" smtClean="0">
                <a:latin typeface="Sassoon Infant Std" panose="020B0503020103030203" pitchFamily="34" charset="0"/>
              </a:rPr>
              <a:t>fred</a:t>
            </a:r>
            <a:r>
              <a:rPr lang="en-GB" dirty="0" smtClean="0">
                <a:latin typeface="Sassoon Infant Std" panose="020B0503020103030203" pitchFamily="34" charset="0"/>
              </a:rPr>
              <a:t> talk and then encourage fluency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Games such as Simon Says (but sounding out body part instead of just saying it)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40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The big 	quiz!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 smtClean="0">
                <a:latin typeface="Sassoon Infant Std" panose="020B0503020103030203" pitchFamily="34" charset="0"/>
              </a:rPr>
              <a:t>At the end of the term, we will be doing a big quiz.</a:t>
            </a:r>
          </a:p>
          <a:p>
            <a:r>
              <a:rPr lang="en-GB" sz="2800" dirty="0" smtClean="0">
                <a:latin typeface="Sassoon Infant Std" panose="020B0503020103030203" pitchFamily="34" charset="0"/>
              </a:rPr>
              <a:t>Your child will be asked to read AND write the following red words: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the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he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you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are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they</a:t>
            </a:r>
          </a:p>
          <a:p>
            <a:pPr lvl="1"/>
            <a:r>
              <a:rPr lang="en-GB" sz="2400" dirty="0" smtClean="0">
                <a:latin typeface="Sassoon Infant Std" panose="020B0503020103030203" pitchFamily="34" charset="0"/>
              </a:rPr>
              <a:t>she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35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Reading books and reading records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Your child can change their book whenever they wish to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Books sent home are supposed to be read by your child (this is supposed to be a challenge)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The book we send home should be read a few times to reinforce learning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Please leave their reading book and record in their bag EVERYDAY</a:t>
            </a:r>
          </a:p>
          <a:p>
            <a:pPr lvl="1"/>
            <a:r>
              <a:rPr lang="en-GB" dirty="0" smtClean="0">
                <a:latin typeface="Sassoon Infant Std" panose="020B0503020103030203" pitchFamily="34" charset="0"/>
              </a:rPr>
              <a:t>This allows us to check their reading record and change books with them </a:t>
            </a:r>
            <a:endParaRPr lang="en-GB" dirty="0">
              <a:latin typeface="Sassoon Infant Std" panose="020B0503020103030203" pitchFamily="34" charset="0"/>
            </a:endParaRPr>
          </a:p>
          <a:p>
            <a:pPr marL="457200" lvl="1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2354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Questions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4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343</TotalTime>
  <Words>319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Sassoon Infant Std</vt:lpstr>
      <vt:lpstr>Trebuchet MS</vt:lpstr>
      <vt:lpstr>Wingdings 3</vt:lpstr>
      <vt:lpstr>Facet</vt:lpstr>
      <vt:lpstr>Phonics workshop for Reception Parents</vt:lpstr>
      <vt:lpstr>What is phonics?</vt:lpstr>
      <vt:lpstr>Who is Fred? </vt:lpstr>
      <vt:lpstr>When reading with your child:</vt:lpstr>
      <vt:lpstr>Ideas to support your child: </vt:lpstr>
      <vt:lpstr>The big  quiz!</vt:lpstr>
      <vt:lpstr>Reading books and reading records</vt:lpstr>
      <vt:lpstr>Questions?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workshop for Reception Parents</dc:title>
  <dc:creator>Leah Otto</dc:creator>
  <cp:lastModifiedBy>Leah Otto</cp:lastModifiedBy>
  <cp:revision>8</cp:revision>
  <dcterms:created xsi:type="dcterms:W3CDTF">2025-01-31T08:06:22Z</dcterms:created>
  <dcterms:modified xsi:type="dcterms:W3CDTF">2025-01-31T16:12:36Z</dcterms:modified>
</cp:coreProperties>
</file>