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0841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6199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7329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719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1681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426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587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520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9062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887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8089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11A98B6-0842-49F1-8484-DA1D016A091F}" type="datetimeFigureOut">
              <a:rPr lang="en-GB" smtClean="0"/>
              <a:t>11/09/2024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7A06DB9-5D57-4EE8-975B-B536A7833876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3014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Mrs Otto 	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Blueberry class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43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3083" y="665018"/>
            <a:ext cx="10515600" cy="1325563"/>
          </a:xfrm>
        </p:spPr>
        <p:txBody>
          <a:bodyPr/>
          <a:lstStyle/>
          <a:p>
            <a:r>
              <a:rPr lang="en-GB" dirty="0" smtClean="0"/>
              <a:t>Pupil priorities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97348" y="1822296"/>
            <a:ext cx="12192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000" dirty="0" smtClean="0"/>
              <a:t>I practise being confident</a:t>
            </a:r>
            <a:endParaRPr lang="en-GB" sz="2000" dirty="0"/>
          </a:p>
          <a:p>
            <a:pPr marL="285750" indent="-285750">
              <a:buFontTx/>
              <a:buChar char="-"/>
            </a:pPr>
            <a:r>
              <a:rPr lang="en-GB" sz="2000" dirty="0" smtClean="0"/>
              <a:t>Speaking out in class and assembly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Not being afraid to take a chance, even though the answer might be wrong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Expressing how I feel, even when I’m feeling sad or upset</a:t>
            </a:r>
          </a:p>
          <a:p>
            <a:endParaRPr lang="en-GB" sz="2000" dirty="0" smtClean="0"/>
          </a:p>
          <a:p>
            <a:r>
              <a:rPr lang="en-GB" sz="2000" dirty="0" smtClean="0"/>
              <a:t>2. I am a reader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I always have books to read at home and at school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I know a range of genres and authors and have a favourite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I read for pleasure</a:t>
            </a:r>
          </a:p>
          <a:p>
            <a:pPr marL="285750" indent="-285750">
              <a:buFontTx/>
              <a:buChar char="-"/>
            </a:pPr>
            <a:endParaRPr lang="en-GB" sz="2000" dirty="0"/>
          </a:p>
          <a:p>
            <a:r>
              <a:rPr lang="en-GB" sz="2000" dirty="0" smtClean="0"/>
              <a:t>3. I live by the Addison Values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I know the words: Respect, Responsibility, Perseverance. Honesty and Friendship and I know what they represent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I try to make my choices like the ‘Addison Characters’ would – in and out of school</a:t>
            </a:r>
          </a:p>
          <a:p>
            <a:pPr marL="285750" indent="-285750">
              <a:buFontTx/>
              <a:buChar char="-"/>
            </a:pPr>
            <a:r>
              <a:rPr lang="en-GB" sz="2000" dirty="0" smtClean="0"/>
              <a:t>I encourage others to be the best they can be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93930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6565"/>
            <a:ext cx="10515600" cy="1325563"/>
          </a:xfrm>
        </p:spPr>
        <p:txBody>
          <a:bodyPr/>
          <a:lstStyle/>
          <a:p>
            <a:r>
              <a:rPr lang="en-GB" dirty="0" smtClean="0"/>
              <a:t>Key information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838200" y="1938528"/>
            <a:ext cx="1051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School starts at 8:30am and gates close at 8:45am. Late children must go round to the late gate (on Addison Gardens) </a:t>
            </a:r>
          </a:p>
          <a:p>
            <a:endParaRPr lang="en-GB" sz="2400" dirty="0"/>
          </a:p>
          <a:p>
            <a:r>
              <a:rPr lang="en-GB" sz="2400" dirty="0" smtClean="0"/>
              <a:t>You can buy school uniform from the ‘uniform’ tab on the school website</a:t>
            </a:r>
          </a:p>
          <a:p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>School finishes at 3pm</a:t>
            </a:r>
          </a:p>
          <a:p>
            <a:endParaRPr lang="en-GB" sz="2400" dirty="0"/>
          </a:p>
          <a:p>
            <a:r>
              <a:rPr lang="en-GB" sz="2400" dirty="0" smtClean="0"/>
              <a:t>PE is on Tuesdays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093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/>
        </p:nvSpPr>
        <p:spPr>
          <a:xfrm>
            <a:off x="854624" y="814982"/>
            <a:ext cx="5258001" cy="354919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300" dirty="0">
                <a:solidFill>
                  <a:schemeClr val="tx1"/>
                </a:solidFill>
              </a:rPr>
              <a:t>Maths – key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To </a:t>
            </a:r>
            <a:r>
              <a:rPr lang="en-GB" sz="1600" dirty="0" smtClean="0">
                <a:solidFill>
                  <a:schemeClr val="tx1"/>
                </a:solidFill>
              </a:rPr>
              <a:t>match objects, identify pairs and sets and rule the ‘odd one out’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To </a:t>
            </a:r>
            <a:r>
              <a:rPr lang="en-GB" sz="1600" dirty="0">
                <a:solidFill>
                  <a:schemeClr val="tx1"/>
                </a:solidFill>
              </a:rPr>
              <a:t>be able to read and count numbers up to 10 and say the numbers in order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To be to able to count out two lots of objects and work out how many there are altogether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To be able to compare two numbers and say which is more and which is less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Links: https://www.ncetm.org.uk/</a:t>
            </a:r>
          </a:p>
          <a:p>
            <a:r>
              <a:rPr lang="en-GB" dirty="0">
                <a:solidFill>
                  <a:schemeClr val="tx1"/>
                </a:solidFill>
              </a:rPr>
              <a:t>Concrete		Pictorial			Abstract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6496195" y="814981"/>
            <a:ext cx="5507382" cy="354919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 smtClean="0"/>
              <a:t>Literacy – key learning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To give meaning to mark making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To link set 1 sounds to letters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To hear initial sounds in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To learn and retell a story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To be able to write my own name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6753" r="6658"/>
          <a:stretch/>
        </p:blipFill>
        <p:spPr>
          <a:xfrm>
            <a:off x="837999" y="4858313"/>
            <a:ext cx="1532467" cy="11798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284" y="4858313"/>
            <a:ext cx="2097561" cy="11798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28765" y="4858313"/>
            <a:ext cx="1567235" cy="1179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371505" y="5006947"/>
            <a:ext cx="5429970" cy="1646605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Key information: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Please read </a:t>
            </a:r>
            <a:r>
              <a:rPr lang="en-GB" sz="1300" u="sng" dirty="0"/>
              <a:t>EVERY</a:t>
            </a:r>
            <a:r>
              <a:rPr lang="en-GB" sz="1300" dirty="0"/>
              <a:t> day with your child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Practice letter formation of sounds covered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Practice counting (as you climb stairs/ are eating fruit/ reading picture books/ etc.)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/>
              <a:t>Practice writing own name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6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867393" y="1139193"/>
            <a:ext cx="4175483" cy="674914"/>
          </a:xfrm>
          <a:prstGeom prst="rect">
            <a:avLst/>
          </a:prstGeom>
        </p:spPr>
        <p:txBody>
          <a:bodyPr/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Tw Cen MT" panose="020B0602020104020603" pitchFamily="34" charset="0"/>
              <a:buChar char=" 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 smtClean="0"/>
              <a:t>Foundation Subject Learning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9834465" y="230155"/>
            <a:ext cx="2286000" cy="249299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Key</a:t>
            </a:r>
            <a:r>
              <a:rPr lang="en-GB" sz="1600" dirty="0"/>
              <a:t> </a:t>
            </a:r>
            <a:r>
              <a:rPr lang="en-GB" sz="1600" b="1" dirty="0"/>
              <a:t>Texts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/>
              <a:t>Ruby’s Worry </a:t>
            </a:r>
            <a:r>
              <a:rPr lang="en-GB" sz="1400" dirty="0"/>
              <a:t>by Tom Percival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/>
              <a:t>Owl Babies </a:t>
            </a:r>
            <a:r>
              <a:rPr lang="en-GB" sz="1400" dirty="0"/>
              <a:t>by Martin </a:t>
            </a:r>
            <a:r>
              <a:rPr lang="en-GB" sz="1400" dirty="0" err="1"/>
              <a:t>Wadell</a:t>
            </a:r>
            <a:endParaRPr lang="en-GB" sz="1400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 err="1"/>
              <a:t>Funnybones</a:t>
            </a:r>
            <a:r>
              <a:rPr lang="en-GB" sz="1400" dirty="0"/>
              <a:t> by Janet and Allan </a:t>
            </a:r>
            <a:r>
              <a:rPr lang="en-GB" sz="1400" dirty="0" err="1"/>
              <a:t>Ahlberg</a:t>
            </a: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/>
              <a:t>What Makes Me A Me?</a:t>
            </a:r>
            <a:r>
              <a:rPr lang="en-GB" sz="1400" dirty="0"/>
              <a:t> by Ben </a:t>
            </a:r>
            <a:r>
              <a:rPr lang="en-GB" sz="1400" dirty="0" err="1"/>
              <a:t>Faulks</a:t>
            </a:r>
            <a:r>
              <a:rPr lang="en-GB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/>
              <a:t>I Like Myself </a:t>
            </a:r>
            <a:r>
              <a:rPr lang="en-GB" sz="1400" dirty="0"/>
              <a:t>by Karen Beaumont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449808" y="3458265"/>
            <a:ext cx="2175269" cy="1569660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/>
              <a:t>Values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Respect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Nurture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Responsibility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Generosity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/>
              <a:t>Kindness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169344" y="5625650"/>
            <a:ext cx="2921297" cy="1107996"/>
          </a:xfrm>
          <a:prstGeom prst="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Experiences</a:t>
            </a:r>
            <a:endParaRPr lang="en-GB" dirty="0"/>
          </a:p>
          <a:p>
            <a:pPr algn="ctr"/>
            <a:r>
              <a:rPr lang="en-GB" sz="1600" dirty="0"/>
              <a:t>To talk about ourselves and our family based on photos of ourselves.</a:t>
            </a:r>
            <a:endParaRPr lang="en-GB" sz="2000" dirty="0"/>
          </a:p>
        </p:txBody>
      </p:sp>
      <p:sp>
        <p:nvSpPr>
          <p:cNvPr id="12" name="TextBox 11"/>
          <p:cNvSpPr txBox="1"/>
          <p:nvPr/>
        </p:nvSpPr>
        <p:spPr>
          <a:xfrm>
            <a:off x="275819" y="6373052"/>
            <a:ext cx="4099627" cy="369332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  <a:ln w="34925" cap="rnd" cmpd="thickThin">
            <a:solidFill>
              <a:schemeClr val="accent6">
                <a:lumMod val="75000"/>
              </a:schemeClr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Franklin Gothic Demi Cond" panose="020B0706030402020204" pitchFamily="34" charset="0"/>
              </a:rPr>
              <a:t>I can talk about my family.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834465" y="2927735"/>
            <a:ext cx="2203133" cy="1200329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  <a:ln w="34925" cap="rnd" cmpd="thickThin">
            <a:solidFill>
              <a:schemeClr val="accent6">
                <a:lumMod val="75000"/>
              </a:schemeClr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Franklin Gothic Demi Cond" panose="020B0706030402020204" pitchFamily="34" charset="0"/>
              </a:rPr>
              <a:t>I can talk about an event I have experienced (e.g. my weekend).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5820" y="5862897"/>
            <a:ext cx="4099627" cy="369332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  <a:ln w="34925" cap="rnd" cmpd="thickThin">
            <a:solidFill>
              <a:schemeClr val="accent6">
                <a:lumMod val="75000"/>
              </a:schemeClr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Franklin Gothic Demi Cond" panose="020B0706030402020204" pitchFamily="34" charset="0"/>
              </a:rPr>
              <a:t>I can order pictures of myself on a timeline.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9384" y="3979218"/>
            <a:ext cx="2466231" cy="279012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335590" y="5125274"/>
            <a:ext cx="2403706" cy="369332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  <a:ln w="34925" cap="rnd" cmpd="thickThin">
            <a:solidFill>
              <a:schemeClr val="accent6">
                <a:lumMod val="75000"/>
              </a:schemeClr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Franklin Gothic Demi Cond" panose="020B0706030402020204" pitchFamily="34" charset="0"/>
              </a:rPr>
              <a:t>I can describe myself.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75819" y="5337020"/>
            <a:ext cx="4099627" cy="369332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  <a:ln w="34925" cap="rnd" cmpd="thickThin">
            <a:solidFill>
              <a:schemeClr val="accent6">
                <a:lumMod val="75000"/>
              </a:schemeClr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Franklin Gothic Demi Cond" panose="020B0706030402020204" pitchFamily="34" charset="0"/>
              </a:rPr>
              <a:t>I can talk about how I am feeling.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529709" y="3030487"/>
            <a:ext cx="2655419" cy="923330"/>
          </a:xfrm>
          <a:prstGeom prst="rect">
            <a:avLst/>
          </a:prstGeom>
          <a:gradFill>
            <a:gsLst>
              <a:gs pos="0">
                <a:schemeClr val="bg2">
                  <a:tint val="90000"/>
                  <a:satMod val="92000"/>
                  <a:lumMod val="120000"/>
                </a:schemeClr>
              </a:gs>
              <a:gs pos="100000">
                <a:schemeClr val="bg2">
                  <a:shade val="98000"/>
                  <a:satMod val="120000"/>
                  <a:lumMod val="98000"/>
                </a:schemeClr>
              </a:gs>
            </a:gsLst>
            <a:path path="circle">
              <a:fillToRect l="50000" t="50000" r="100000" b="100000"/>
            </a:path>
          </a:gradFill>
          <a:ln w="34925" cap="rnd" cmpd="thickThin">
            <a:solidFill>
              <a:schemeClr val="accent6">
                <a:lumMod val="75000"/>
              </a:schemeClr>
            </a:solidFill>
            <a:beve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Franklin Gothic Demi Cond" panose="020B0706030402020204" pitchFamily="34" charset="0"/>
              </a:rPr>
              <a:t>I understand how I am similar to and different from others.</a:t>
            </a:r>
          </a:p>
        </p:txBody>
      </p:sp>
      <p:pic>
        <p:nvPicPr>
          <p:cNvPr id="19" name="Picture 2" descr="Owl Babies PPT | Teaching Resour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344" y="230155"/>
            <a:ext cx="2592873" cy="1944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Ruby’s Worry: A Big Bright Feelings Book">
            <a:extLst>
              <a:ext uri="{FF2B5EF4-FFF2-40B4-BE49-F238E27FC236}">
                <a16:creationId xmlns:a16="http://schemas.microsoft.com/office/drawing/2014/main" id="{3C8F4078-0EB5-FFB4-C5F6-1319D6489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4370" y="4332654"/>
            <a:ext cx="1853228" cy="234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Cloud 20"/>
          <p:cNvSpPr/>
          <p:nvPr/>
        </p:nvSpPr>
        <p:spPr>
          <a:xfrm>
            <a:off x="605397" y="2049258"/>
            <a:ext cx="3550119" cy="2747185"/>
          </a:xfrm>
          <a:prstGeom prst="cloud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rgbClr val="002060"/>
                </a:solidFill>
              </a:rPr>
              <a:t>All About Me</a:t>
            </a:r>
          </a:p>
        </p:txBody>
      </p:sp>
    </p:spTree>
    <p:extLst>
      <p:ext uri="{BB962C8B-B14F-4D97-AF65-F5344CB8AC3E}">
        <p14:creationId xmlns:p14="http://schemas.microsoft.com/office/powerpoint/2010/main" val="114612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239</TotalTime>
  <Words>462</Words>
  <Application>Microsoft Office PowerPoint</Application>
  <PresentationFormat>Widescreen</PresentationFormat>
  <Paragraphs>65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Franklin Gothic Demi Cond</vt:lpstr>
      <vt:lpstr>Tw Cen MT</vt:lpstr>
      <vt:lpstr>Tw Cen MT Condensed</vt:lpstr>
      <vt:lpstr>Wingdings 3</vt:lpstr>
      <vt:lpstr>Integral</vt:lpstr>
      <vt:lpstr>Mrs Otto  </vt:lpstr>
      <vt:lpstr>Pupil priorities</vt:lpstr>
      <vt:lpstr>Key information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Mrs Otto</dc:title>
  <dc:creator>Leah Otto</dc:creator>
  <cp:lastModifiedBy>Leah Otto</cp:lastModifiedBy>
  <cp:revision>5</cp:revision>
  <dcterms:created xsi:type="dcterms:W3CDTF">2024-09-11T11:06:32Z</dcterms:created>
  <dcterms:modified xsi:type="dcterms:W3CDTF">2024-09-11T15:06:09Z</dcterms:modified>
</cp:coreProperties>
</file>